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140200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99" autoAdjust="0"/>
    <p:restoredTop sz="94660"/>
  </p:normalViewPr>
  <p:slideViewPr>
    <p:cSldViewPr snapToGrid="0">
      <p:cViewPr>
        <p:scale>
          <a:sx n="200" d="100"/>
          <a:sy n="200" d="100"/>
        </p:scale>
        <p:origin x="1426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525" y="294620"/>
            <a:ext cx="3105150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525" y="945535"/>
            <a:ext cx="3105150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32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78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62830" y="95846"/>
            <a:ext cx="892731" cy="152560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639" y="95846"/>
            <a:ext cx="2626439" cy="15256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30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44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482" y="448807"/>
            <a:ext cx="3570923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482" y="1204734"/>
            <a:ext cx="3570923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94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639" y="479227"/>
            <a:ext cx="1759585" cy="11422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5976" y="479227"/>
            <a:ext cx="1759585" cy="114222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12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78" y="95846"/>
            <a:ext cx="3570923" cy="34796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178" y="441305"/>
            <a:ext cx="175149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178" y="657582"/>
            <a:ext cx="1751499" cy="9672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5976" y="441305"/>
            <a:ext cx="1760124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5976" y="657582"/>
            <a:ext cx="1760124" cy="9672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19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48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5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78" y="120015"/>
            <a:ext cx="1335322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124" y="259199"/>
            <a:ext cx="2095976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178" y="540067"/>
            <a:ext cx="1335322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0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78" y="120015"/>
            <a:ext cx="1335322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60124" y="259199"/>
            <a:ext cx="2095976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178" y="540067"/>
            <a:ext cx="1335322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74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639" y="95846"/>
            <a:ext cx="3570923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639" y="479227"/>
            <a:ext cx="3570923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4639" y="1668542"/>
            <a:ext cx="931545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D9712-DD95-48D5-B432-B12E927A63AE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441" y="1668542"/>
            <a:ext cx="1397318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24016" y="1668542"/>
            <a:ext cx="931545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68E1-8873-41D5-B65D-2D8EF8254D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76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457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</dc:creator>
  <cp:lastModifiedBy>Review</cp:lastModifiedBy>
  <cp:revision>2</cp:revision>
  <dcterms:created xsi:type="dcterms:W3CDTF">2021-03-22T22:12:07Z</dcterms:created>
  <dcterms:modified xsi:type="dcterms:W3CDTF">2023-12-28T18:58:02Z</dcterms:modified>
</cp:coreProperties>
</file>