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140200" cy="18002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99" autoAdjust="0"/>
    <p:restoredTop sz="94660"/>
  </p:normalViewPr>
  <p:slideViewPr>
    <p:cSldViewPr snapToGrid="0">
      <p:cViewPr>
        <p:scale>
          <a:sx n="200" d="100"/>
          <a:sy n="200" d="100"/>
        </p:scale>
        <p:origin x="1426" y="7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525" y="294620"/>
            <a:ext cx="3105150" cy="626745"/>
          </a:xfrm>
        </p:spPr>
        <p:txBody>
          <a:bodyPr anchor="b"/>
          <a:lstStyle>
            <a:lvl1pPr algn="ctr">
              <a:defRPr sz="15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7525" y="945535"/>
            <a:ext cx="3105150" cy="434638"/>
          </a:xfrm>
        </p:spPr>
        <p:txBody>
          <a:bodyPr/>
          <a:lstStyle>
            <a:lvl1pPr marL="0" indent="0" algn="ctr">
              <a:buNone/>
              <a:defRPr sz="630"/>
            </a:lvl1pPr>
            <a:lvl2pPr marL="120015" indent="0" algn="ctr">
              <a:buNone/>
              <a:defRPr sz="525"/>
            </a:lvl2pPr>
            <a:lvl3pPr marL="240030" indent="0" algn="ctr">
              <a:buNone/>
              <a:defRPr sz="472"/>
            </a:lvl3pPr>
            <a:lvl4pPr marL="360045" indent="0" algn="ctr">
              <a:buNone/>
              <a:defRPr sz="420"/>
            </a:lvl4pPr>
            <a:lvl5pPr marL="480060" indent="0" algn="ctr">
              <a:buNone/>
              <a:defRPr sz="420"/>
            </a:lvl5pPr>
            <a:lvl6pPr marL="600075" indent="0" algn="ctr">
              <a:buNone/>
              <a:defRPr sz="420"/>
            </a:lvl6pPr>
            <a:lvl7pPr marL="720090" indent="0" algn="ctr">
              <a:buNone/>
              <a:defRPr sz="420"/>
            </a:lvl7pPr>
            <a:lvl8pPr marL="840105" indent="0" algn="ctr">
              <a:buNone/>
              <a:defRPr sz="420"/>
            </a:lvl8pPr>
            <a:lvl9pPr marL="960120" indent="0" algn="ctr">
              <a:buNone/>
              <a:defRPr sz="42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9712-DD95-48D5-B432-B12E927A63AE}" type="datetimeFigureOut">
              <a:rPr lang="pt-BR" smtClean="0"/>
              <a:t>28/12/2023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68E1-8873-41D5-B65D-2D8EF8254D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832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9712-DD95-48D5-B432-B12E927A63AE}" type="datetimeFigureOut">
              <a:rPr lang="pt-BR" smtClean="0"/>
              <a:t>28/12/2023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68E1-8873-41D5-B65D-2D8EF8254D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78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62830" y="95846"/>
            <a:ext cx="892731" cy="152560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639" y="95846"/>
            <a:ext cx="2626439" cy="152560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9712-DD95-48D5-B432-B12E927A63AE}" type="datetimeFigureOut">
              <a:rPr lang="pt-BR" smtClean="0"/>
              <a:t>28/12/2023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68E1-8873-41D5-B65D-2D8EF8254D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30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9712-DD95-48D5-B432-B12E927A63AE}" type="datetimeFigureOut">
              <a:rPr lang="pt-BR" smtClean="0"/>
              <a:t>28/12/2023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68E1-8873-41D5-B65D-2D8EF8254D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444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482" y="448807"/>
            <a:ext cx="3570923" cy="748843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2482" y="1204734"/>
            <a:ext cx="3570923" cy="393799"/>
          </a:xfrm>
        </p:spPr>
        <p:txBody>
          <a:bodyPr/>
          <a:lstStyle>
            <a:lvl1pPr marL="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9712-DD95-48D5-B432-B12E927A63AE}" type="datetimeFigureOut">
              <a:rPr lang="pt-BR" smtClean="0"/>
              <a:t>28/12/2023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68E1-8873-41D5-B65D-2D8EF8254D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94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4639" y="479227"/>
            <a:ext cx="1759585" cy="114222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5976" y="479227"/>
            <a:ext cx="1759585" cy="114222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9712-DD95-48D5-B432-B12E927A63AE}" type="datetimeFigureOut">
              <a:rPr lang="pt-BR" smtClean="0"/>
              <a:t>28/12/2023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68E1-8873-41D5-B65D-2D8EF8254D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912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178" y="95846"/>
            <a:ext cx="3570923" cy="34796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178" y="441305"/>
            <a:ext cx="1751499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5178" y="657582"/>
            <a:ext cx="1751499" cy="9672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5976" y="441305"/>
            <a:ext cx="1760124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5976" y="657582"/>
            <a:ext cx="1760124" cy="9672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9712-DD95-48D5-B432-B12E927A63AE}" type="datetimeFigureOut">
              <a:rPr lang="pt-BR" smtClean="0"/>
              <a:t>28/12/2023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68E1-8873-41D5-B65D-2D8EF8254D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19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9712-DD95-48D5-B432-B12E927A63AE}" type="datetimeFigureOut">
              <a:rPr lang="pt-BR" smtClean="0"/>
              <a:t>28/12/2023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68E1-8873-41D5-B65D-2D8EF8254D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548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9712-DD95-48D5-B432-B12E927A63AE}" type="datetimeFigureOut">
              <a:rPr lang="pt-BR" smtClean="0"/>
              <a:t>28/12/2023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68E1-8873-41D5-B65D-2D8EF8254D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065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178" y="120015"/>
            <a:ext cx="1335322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0124" y="259199"/>
            <a:ext cx="2095976" cy="1279327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178" y="540067"/>
            <a:ext cx="1335322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9712-DD95-48D5-B432-B12E927A63AE}" type="datetimeFigureOut">
              <a:rPr lang="pt-BR" smtClean="0"/>
              <a:t>28/12/2023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68E1-8873-41D5-B65D-2D8EF8254D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80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178" y="120015"/>
            <a:ext cx="1335322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60124" y="259199"/>
            <a:ext cx="2095976" cy="1279327"/>
          </a:xfrm>
        </p:spPr>
        <p:txBody>
          <a:bodyPr anchor="t"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178" y="540067"/>
            <a:ext cx="1335322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9712-DD95-48D5-B432-B12E927A63AE}" type="datetimeFigureOut">
              <a:rPr lang="pt-BR" smtClean="0"/>
              <a:t>28/12/2023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68E1-8873-41D5-B65D-2D8EF8254D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748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639" y="95846"/>
            <a:ext cx="3570923" cy="347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639" y="479227"/>
            <a:ext cx="3570923" cy="1142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4639" y="1668542"/>
            <a:ext cx="931545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D9712-DD95-48D5-B432-B12E927A63AE}" type="datetimeFigureOut">
              <a:rPr lang="pt-BR" smtClean="0"/>
              <a:t>28/12/2023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1441" y="1668542"/>
            <a:ext cx="1397318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24016" y="1668542"/>
            <a:ext cx="931545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68E1-8873-41D5-B65D-2D8EF8254D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76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14572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</dc:creator>
  <cp:lastModifiedBy>Review</cp:lastModifiedBy>
  <cp:revision>2</cp:revision>
  <dcterms:created xsi:type="dcterms:W3CDTF">2021-03-22T22:12:07Z</dcterms:created>
  <dcterms:modified xsi:type="dcterms:W3CDTF">2023-12-28T18:58:02Z</dcterms:modified>
</cp:coreProperties>
</file>